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721" r:id="rId4"/>
    <p:sldId id="290" r:id="rId5"/>
    <p:sldId id="257" r:id="rId6"/>
    <p:sldId id="261" r:id="rId7"/>
    <p:sldId id="262" r:id="rId8"/>
    <p:sldId id="263" r:id="rId9"/>
    <p:sldId id="268" r:id="rId10"/>
    <p:sldId id="306" r:id="rId11"/>
    <p:sldId id="269" r:id="rId12"/>
    <p:sldId id="571" r:id="rId13"/>
    <p:sldId id="573" r:id="rId14"/>
    <p:sldId id="570" r:id="rId15"/>
    <p:sldId id="337" r:id="rId16"/>
    <p:sldId id="291" r:id="rId17"/>
    <p:sldId id="265" r:id="rId18"/>
    <p:sldId id="308" r:id="rId19"/>
    <p:sldId id="722" r:id="rId20"/>
    <p:sldId id="305" r:id="rId21"/>
    <p:sldId id="292" r:id="rId22"/>
    <p:sldId id="304" r:id="rId23"/>
    <p:sldId id="270" r:id="rId24"/>
    <p:sldId id="272" r:id="rId25"/>
    <p:sldId id="302" r:id="rId26"/>
    <p:sldId id="293" r:id="rId27"/>
    <p:sldId id="279" r:id="rId28"/>
    <p:sldId id="303" r:id="rId29"/>
    <p:sldId id="280" r:id="rId30"/>
    <p:sldId id="281" r:id="rId31"/>
    <p:sldId id="282" r:id="rId32"/>
    <p:sldId id="294" r:id="rId33"/>
    <p:sldId id="283" r:id="rId34"/>
    <p:sldId id="285" r:id="rId35"/>
    <p:sldId id="297" r:id="rId36"/>
    <p:sldId id="301" r:id="rId37"/>
    <p:sldId id="298" r:id="rId38"/>
    <p:sldId id="299" r:id="rId39"/>
    <p:sldId id="296" r:id="rId40"/>
    <p:sldId id="287" r:id="rId41"/>
    <p:sldId id="288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86-023-06747-5" TargetMode="External"/><Relationship Id="rId4" Type="http://schemas.openxmlformats.org/officeDocument/2006/relationships/hyperlink" Target="https://docs.langchain.com/doc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0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19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5082745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D286C-23C1-2C51-A08C-09772FDAF062}"/>
              </a:ext>
            </a:extLst>
          </p:cNvPr>
          <p:cNvSpPr txBox="1"/>
          <p:nvPr/>
        </p:nvSpPr>
        <p:spPr>
          <a:xfrm>
            <a:off x="9515445" y="2520778"/>
            <a:ext cx="2162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hlinkClick r:id="rId5"/>
              </a:rPr>
              <a:t>AlphaGeometry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975520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3471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25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08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10571</TotalTime>
  <Words>2454</Words>
  <Application>Microsoft Office PowerPoint</Application>
  <PresentationFormat>Widescreen</PresentationFormat>
  <Paragraphs>420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276</cp:revision>
  <dcterms:created xsi:type="dcterms:W3CDTF">2022-07-11T13:02:20Z</dcterms:created>
  <dcterms:modified xsi:type="dcterms:W3CDTF">2024-07-11T13:06:50Z</dcterms:modified>
</cp:coreProperties>
</file>